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AE7A1B7-6331-4757-961D-90744251C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E4DEB203-594C-4326-989B-607B4DC4D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6160191E-F92B-4F58-A69C-A2D0F1D06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36619121-945A-4032-94A3-98F4E5B9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7FA60E3E-4759-470E-BDDF-328F65C1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7096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4933AEA-0309-4F88-943F-C526FCBCF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94A9F221-E1C9-4901-9BD0-F239C06E5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C594189B-932B-47E9-B684-D9FA766BC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F8DD5C7D-A412-4222-84C9-6DEB8BC7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A8320F6-1603-489B-9FB4-8E06EC9C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856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9B5FD76B-1EEA-4230-8172-7830E0240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41551C65-70CB-4CDA-B19E-E22BE61F2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FB82DC68-7183-4A17-8DAC-DCEA54A3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A406AD15-03A1-48A1-BA8E-ADC289C7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E4E8BD0-2499-4A07-88B4-FB9EB5D5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5434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7D54F02-B4B1-4613-B868-D3455DDF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5AB8F7F-D06A-47C6-9A20-0F90E32A5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4E22179D-11E7-4A64-89EE-40A999CD6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F4192214-77AA-4E54-8360-C622C4850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C32F3E8-D9CD-4643-9921-17218C4B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684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4AAE6C4-35F0-4213-9C42-D1350915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F7EFA8E7-DE46-43A5-90E6-7098EC990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50879C0D-E9B9-49AC-AFC1-06A0D6E10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7781F3F9-FFC0-45BE-B18B-05720E374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526688D6-F6C9-471C-9EEB-D2657E35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7787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56A7070-4962-42E3-8E81-5B9BA6D6B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917C3D8-A940-492A-9E41-200A481D1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31E9D3CE-C533-4BF4-BBC9-FF2BDC0B4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2C28061A-49DF-4625-9CD9-C97C512F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26139713-39CC-4832-887E-EAA57E46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EF132317-BBCB-4AB3-906C-3AAB7E71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54211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6283351-9393-4042-AB29-B00FED63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7CEF215F-A067-4E6B-92F2-75F2745D1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4E8EF70B-B797-4747-BE9F-970268263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3E7E0EC1-68D6-4DBA-BF06-3E716C8DC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E56551FB-5130-413C-AE2F-6EDED2BE8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EFA95C8B-D55C-438E-AB94-A3C928FF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BA4C3173-7D4D-4D7C-9B18-6F991B8B3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3641CC96-DA4F-4CC0-91FA-6E3EE627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6862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B76BD95-9F98-47D5-8BF4-2DFD9005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24C69900-7128-4A8F-9CCA-26AE348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09876008-DF36-4332-BF55-D17652B9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926676BF-7DAE-4A9F-A3F1-77908FF1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9787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53E9E9FA-3C29-4635-B008-15BCC704F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5F4F1388-3122-4AAA-AB9E-6CCD9852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AE34C7B7-A034-4027-B029-114DACB9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1210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B690985-B80B-4906-95C5-F23851A1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B0A7806-A02E-426B-A2E9-2399BF66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E6BDC7AE-7911-44FC-82C2-1F9646F7D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671CA7C9-B942-4BC0-8D07-2EC94077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6A6241AF-0222-4940-A66F-A831DC2D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7DACF9CC-24A6-421F-A7A1-A41E0023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3911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3F6905D-2B6F-4BB3-AB1F-2A27358E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EAE3BAA0-76DF-4B04-8E1E-8C389832D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0734A17E-2788-4370-92E9-855F01CB2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47022497-03CA-48B6-A5AC-3D385100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F6088EAF-1462-4704-B07F-970B579A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8A36D46D-31CA-420F-A2B7-7F5F4D51E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9558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B41AC856-E0EE-4203-99D0-0C45251D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ED76A7D1-E53C-494F-8CD3-5DDE3ADD0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61822CE5-E9D2-4CE3-A881-7E8D3F69A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54555-EA1B-436A-A825-E35CE8AB88C3}" type="datetimeFigureOut">
              <a:rPr lang="pl-PL" smtClean="0"/>
              <a:pPr/>
              <a:t>2017-12-19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B27B1AC9-DD45-43F4-9683-4ACDC4D58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143E614F-5CA0-4D90-B3E1-A7E1D79E1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ECC4-5FCA-46B8-AE56-C814F93AA20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7977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753092BC-CCAA-4D95-A035-92AABA89590A}"/>
              </a:ext>
            </a:extLst>
          </p:cNvPr>
          <p:cNvSpPr/>
          <p:nvPr/>
        </p:nvSpPr>
        <p:spPr>
          <a:xfrm>
            <a:off x="2836243" y="1570618"/>
            <a:ext cx="46450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Erasmus+ 2017 </a:t>
            </a:r>
          </a:p>
          <a:p>
            <a:pPr algn="ctr"/>
            <a:r>
              <a:rPr lang="pl-P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Eisenach 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Obraz 7" descr="Obraz zawierający niebo, drzewo, zewnętrzne, budynek&#10;&#10;Opis wygenerowany przy bardzo wysokim poziomie pewności">
            <a:extLst>
              <a:ext uri="{FF2B5EF4-FFF2-40B4-BE49-F238E27FC236}">
                <a16:creationId xmlns="" xmlns:a16="http://schemas.microsoft.com/office/drawing/2014/main" id="{A6C78F06-7300-40B6-8BB7-B126E8E33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056"/>
            <a:ext cx="12191999" cy="6962056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="" xmlns:a16="http://schemas.microsoft.com/office/drawing/2014/main" id="{BFBBF5EA-80F4-45E8-8A0D-36AD361FF8AA}"/>
              </a:ext>
            </a:extLst>
          </p:cNvPr>
          <p:cNvSpPr/>
          <p:nvPr/>
        </p:nvSpPr>
        <p:spPr>
          <a:xfrm>
            <a:off x="1568044" y="304034"/>
            <a:ext cx="74605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pattFill prst="pct5">
                  <a:fgClr>
                    <a:schemeClr val="bg1"/>
                  </a:fgClr>
                  <a:bgClr>
                    <a:schemeClr val="bg1"/>
                  </a:bgClr>
                </a:patt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Erasmus+ </a:t>
            </a:r>
          </a:p>
          <a:p>
            <a:pPr algn="ctr"/>
            <a:r>
              <a:rPr lang="pl-PL" sz="5400" dirty="0">
                <a:ln w="0"/>
                <a:pattFill prst="pct5">
                  <a:fgClr>
                    <a:schemeClr val="bg1"/>
                  </a:fgClr>
                  <a:bgClr>
                    <a:schemeClr val="bg1"/>
                  </a:bgClr>
                </a:patt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Eisenach 2017 </a:t>
            </a:r>
            <a:endParaRPr lang="pl-PL" sz="5400" b="0" cap="none" spc="0" dirty="0">
              <a:ln w="0"/>
              <a:pattFill prst="pct5">
                <a:fgClr>
                  <a:schemeClr val="bg1"/>
                </a:fgClr>
                <a:bgClr>
                  <a:schemeClr val="bg1"/>
                </a:bgClr>
              </a:patt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3680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budynek, zewnętrzne, droga&#10;&#10;Opis wygenerowany przy bardzo wysokim poziomie pewności">
            <a:extLst>
              <a:ext uri="{FF2B5EF4-FFF2-40B4-BE49-F238E27FC236}">
                <a16:creationId xmlns="" xmlns:a16="http://schemas.microsoft.com/office/drawing/2014/main" id="{95694598-4CB6-45F0-A82F-D22C3B6622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05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10" name="Obraz 9" descr="Obraz zawierający osoba, pozujący, zewnętrzne, uśmiech&#10;&#10;Opis wygenerowany przy bardzo wysokim poziomie pewności">
            <a:extLst>
              <a:ext uri="{FF2B5EF4-FFF2-40B4-BE49-F238E27FC236}">
                <a16:creationId xmlns="" xmlns:a16="http://schemas.microsoft.com/office/drawing/2014/main" id="{F325D899-0C53-499C-AE16-FBD6F4767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Obraz 4" descr="Obraz zawierający droga, budynek, zewnętrzne, niebo&#10;&#10;Opis wygenerowany przy bardzo wysokim poziomie pewności">
            <a:extLst>
              <a:ext uri="{FF2B5EF4-FFF2-40B4-BE49-F238E27FC236}">
                <a16:creationId xmlns="" xmlns:a16="http://schemas.microsoft.com/office/drawing/2014/main" id="{0B6EB753-4557-4909-8448-102BD453B5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" r="3" b="25911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347340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7383B190-6BFB-422F-B667-06B7B25F09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ED28E597-4AF8-4D69-A9AB-A1EDC6156B0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Zdjęcie użytkownika Agnieszka Jakubowska.">
            <a:extLst>
              <a:ext uri="{FF2B5EF4-FFF2-40B4-BE49-F238E27FC236}">
                <a16:creationId xmlns="" xmlns:a16="http://schemas.microsoft.com/office/drawing/2014/main" id="{9EFE3ED4-E5A3-4309-B8AB-9CAFBD02A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" b="2995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djęcie użytkownika Agnieszka Jakubowska.">
            <a:extLst>
              <a:ext uri="{FF2B5EF4-FFF2-40B4-BE49-F238E27FC236}">
                <a16:creationId xmlns="" xmlns:a16="http://schemas.microsoft.com/office/drawing/2014/main" id="{0F9B537F-BB28-4245-A306-4F35C2E47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10" r="2" b="24016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djęcie użytkownika Agnieszka Jakubowska.">
            <a:extLst>
              <a:ext uri="{FF2B5EF4-FFF2-40B4-BE49-F238E27FC236}">
                <a16:creationId xmlns="" xmlns:a16="http://schemas.microsoft.com/office/drawing/2014/main" id="{3A9D1354-F5B2-4887-88BA-0141C1F4F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" b="2278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5FBFDE4-E024-4366-AA63-5A098CB5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Wycieczkę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zoo w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Lipsku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 do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Erfurtu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możemy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zaliczyć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jednej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najpiękniejszych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80570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drzewo, zewnętrzne, osoba, pozujący&#10;&#10;Opis wygenerowany przy bardzo wysokim poziomie pewności">
            <a:extLst>
              <a:ext uri="{FF2B5EF4-FFF2-40B4-BE49-F238E27FC236}">
                <a16:creationId xmlns="" xmlns:a16="http://schemas.microsoft.com/office/drawing/2014/main" id="{5B915947-EA87-4119-A535-F020FC3F79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4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9" name="Obraz 8" descr="Obraz zawierający podłoże, wewnątrz, stół, mężczyzna&#10;&#10;Opis wygenerowany przy wysokim poziomie pewności">
            <a:extLst>
              <a:ext uri="{FF2B5EF4-FFF2-40B4-BE49-F238E27FC236}">
                <a16:creationId xmlns="" xmlns:a16="http://schemas.microsoft.com/office/drawing/2014/main" id="{30DE09F3-4F81-400B-B06D-964AB0BD5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" r="1" b="1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Obraz 6" descr="Obraz zawierający drzewo, zewnętrzne, osoba, niebo&#10;&#10;Opis wygenerowany przy bardzo wysokim poziomie pewności">
            <a:extLst>
              <a:ext uri="{FF2B5EF4-FFF2-40B4-BE49-F238E27FC236}">
                <a16:creationId xmlns="" xmlns:a16="http://schemas.microsoft.com/office/drawing/2014/main" id="{4D2B135F-36AE-4EBA-A808-61FC923286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83" r="3" b="23549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635203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osoba, pozujący, zdjęcie, niebo&#10;&#10;Opis wygenerowany przy bardzo wysokim poziomie pewności">
            <a:extLst>
              <a:ext uri="{FF2B5EF4-FFF2-40B4-BE49-F238E27FC236}">
                <a16:creationId xmlns="" xmlns:a16="http://schemas.microsoft.com/office/drawing/2014/main" id="{CE35B98C-C1BF-448E-A156-4C2E231A88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81" r="12284" b="-1"/>
          <a:stretch/>
        </p:blipFill>
        <p:spPr>
          <a:xfrm>
            <a:off x="6141722" y="321732"/>
            <a:ext cx="5728547" cy="6214533"/>
          </a:xfrm>
          <a:prstGeom prst="rect">
            <a:avLst/>
          </a:prstGeom>
        </p:spPr>
      </p:pic>
      <p:pic>
        <p:nvPicPr>
          <p:cNvPr id="11" name="Obraz 10" descr="Obraz zawierający budynek, zewnętrzne, niebo, zegar&#10;&#10;Opis wygenerowany przy bardzo wysokim poziomie pewności">
            <a:extLst>
              <a:ext uri="{FF2B5EF4-FFF2-40B4-BE49-F238E27FC236}">
                <a16:creationId xmlns="" xmlns:a16="http://schemas.microsoft.com/office/drawing/2014/main" id="{5C988B67-F005-4F0B-9899-D24D9CBFAD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3" b="28329"/>
          <a:stretch/>
        </p:blipFill>
        <p:spPr>
          <a:xfrm>
            <a:off x="321731" y="321732"/>
            <a:ext cx="5728548" cy="3079194"/>
          </a:xfrm>
          <a:prstGeom prst="rect">
            <a:avLst/>
          </a:prstGeom>
        </p:spPr>
      </p:pic>
      <p:pic>
        <p:nvPicPr>
          <p:cNvPr id="7" name="Obraz 6" descr="Obraz zawierający osoba, niebo, zewnętrzne, budynek&#10;&#10;Opis wygenerowany przy bardzo wysokim poziomie pewności">
            <a:extLst>
              <a:ext uri="{FF2B5EF4-FFF2-40B4-BE49-F238E27FC236}">
                <a16:creationId xmlns="" xmlns:a16="http://schemas.microsoft.com/office/drawing/2014/main" id="{B8DACD79-BF59-416F-8553-9D8A7789D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079" r="-3" b="-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3211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Zdjęcie użytkownika Agnieszka Jakubowska.">
            <a:extLst>
              <a:ext uri="{FF2B5EF4-FFF2-40B4-BE49-F238E27FC236}">
                <a16:creationId xmlns="" xmlns:a16="http://schemas.microsoft.com/office/drawing/2014/main" id="{23F75A2C-6FB3-4386-BE10-84E0E8AA0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40" r="14558" b="-2"/>
          <a:stretch/>
        </p:blipFill>
        <p:spPr bwMode="auto">
          <a:xfrm>
            <a:off x="321628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djęcie użytkownika Agnieszka Jakubowska.">
            <a:extLst>
              <a:ext uri="{FF2B5EF4-FFF2-40B4-BE49-F238E27FC236}">
                <a16:creationId xmlns="" xmlns:a16="http://schemas.microsoft.com/office/drawing/2014/main" id="{88A23084-8DC1-45AE-BE0F-F972E976F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15" r="-2" b="15591"/>
          <a:stretch/>
        </p:blipFill>
        <p:spPr bwMode="auto">
          <a:xfrm>
            <a:off x="4198385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Zdjęcie użytkownika Agnieszka Jakubowska.">
            <a:extLst>
              <a:ext uri="{FF2B5EF4-FFF2-40B4-BE49-F238E27FC236}">
                <a16:creationId xmlns="" xmlns:a16="http://schemas.microsoft.com/office/drawing/2014/main" id="{001049A1-7DB1-407D-9F37-65B6CC015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" b="22307"/>
          <a:stretch/>
        </p:blipFill>
        <p:spPr bwMode="auto">
          <a:xfrm>
            <a:off x="8075142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26" name="Straight Connector 140">
            <a:extLst>
              <a:ext uri="{FF2B5EF4-FFF2-40B4-BE49-F238E27FC236}">
                <a16:creationId xmlns="" xmlns:a16="http://schemas.microsoft.com/office/drawing/2014/main" id="{60188E89-AF78-40F6-B787-E9BD9C6256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AA86488-862D-4AA7-A980-C4300FD2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Praca wre!  </a:t>
            </a:r>
          </a:p>
        </p:txBody>
      </p:sp>
    </p:spTree>
    <p:extLst>
      <p:ext uri="{BB962C8B-B14F-4D97-AF65-F5344CB8AC3E}">
        <p14:creationId xmlns="" xmlns:p14="http://schemas.microsoft.com/office/powerpoint/2010/main" val="2400902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scontent-waw1-1.xx.fbcdn.net/v/t34.0-12/23781924_1196787980453200_1145326010_n.jpg?oh=c66aa7325d31ffda283d1085281233b8&amp;oe=5A14C65F">
            <a:extLst>
              <a:ext uri="{FF2B5EF4-FFF2-40B4-BE49-F238E27FC236}">
                <a16:creationId xmlns="" xmlns:a16="http://schemas.microsoft.com/office/drawing/2014/main" id="{49DB0C3B-3B0E-4AD7-BA7E-1B3580FDF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9" r="16753" b="-2"/>
          <a:stretch/>
        </p:blipFill>
        <p:spPr bwMode="auto">
          <a:xfrm>
            <a:off x="8087672" y="321732"/>
            <a:ext cx="3782595" cy="6214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content-waw1-1.xx.fbcdn.net/v/t34.0-12/23758439_1196787960453202_1698217688_n.jpg?oh=3e58108567e78877dc6e1b36aaed903d&amp;oe=5A14CDF3">
            <a:extLst>
              <a:ext uri="{FF2B5EF4-FFF2-40B4-BE49-F238E27FC236}">
                <a16:creationId xmlns="" xmlns:a16="http://schemas.microsoft.com/office/drawing/2014/main" id="{28B83B13-4840-47B6-A825-C16DD709E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64" r="-2" b="-2"/>
          <a:stretch/>
        </p:blipFill>
        <p:spPr bwMode="auto">
          <a:xfrm>
            <a:off x="321733" y="321732"/>
            <a:ext cx="3777025" cy="6214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scontent-waw1-1.xx.fbcdn.net/v/t35.0-12/23825738_1196788103786521_321938903_o.jpg?oh=87880369da4ea27dbe0cdce317cfcb3a&amp;oe=5A1516FA">
            <a:extLst>
              <a:ext uri="{FF2B5EF4-FFF2-40B4-BE49-F238E27FC236}">
                <a16:creationId xmlns="" xmlns:a16="http://schemas.microsoft.com/office/drawing/2014/main" id="{7126DA30-66F5-448B-B622-6E8C132D5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32" r="7331" b="-1"/>
          <a:stretch/>
        </p:blipFill>
        <p:spPr bwMode="auto">
          <a:xfrm>
            <a:off x="4184538" y="321732"/>
            <a:ext cx="3822924" cy="6214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43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Rectangle 76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274" name="Straight Connector 78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0" name="Picture 6" descr="Zdjęcie użytkownika Patrycja Opyrchał.">
            <a:extLst>
              <a:ext uri="{FF2B5EF4-FFF2-40B4-BE49-F238E27FC236}">
                <a16:creationId xmlns="" xmlns:a16="http://schemas.microsoft.com/office/drawing/2014/main" id="{597BD885-155F-4B6B-9809-EEC602AD8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942" r="-1" b="32493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djęcie użytkownika Patrycja Opyrchał.">
            <a:extLst>
              <a:ext uri="{FF2B5EF4-FFF2-40B4-BE49-F238E27FC236}">
                <a16:creationId xmlns="" xmlns:a16="http://schemas.microsoft.com/office/drawing/2014/main" id="{E6FA5E25-86D7-4DE6-AA4C-665E8693E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148" r="1" b="12593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Zdjęcie użytkownika Patrycja Opyrchał.">
            <a:extLst>
              <a:ext uri="{FF2B5EF4-FFF2-40B4-BE49-F238E27FC236}">
                <a16:creationId xmlns="" xmlns:a16="http://schemas.microsoft.com/office/drawing/2014/main" id="{C0B674C3-F56B-4CBF-B8B7-1B2DA0CD9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3" b="36661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Zdjęcie użytkownika Patrycja Opyrchał.">
            <a:extLst>
              <a:ext uri="{FF2B5EF4-FFF2-40B4-BE49-F238E27FC236}">
                <a16:creationId xmlns="" xmlns:a16="http://schemas.microsoft.com/office/drawing/2014/main" id="{707C6CC8-06B1-4944-8911-FF9E0E937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" b="2790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43C9CF6-703D-4BE1-8A8D-6D8E3DAC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 nowej szkole malujemy, a Aga przezwycięża swój strach przed </a:t>
            </a:r>
            <a:r>
              <a:rPr lang="en-US" sz="3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drabin</a:t>
            </a:r>
            <a:r>
              <a:rPr lang="pl-PL" sz="3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ą</a:t>
            </a:r>
            <a:r>
              <a:rPr lang="en-US" sz="3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 lękiem wysokości 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820989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djęcie użytkownika Patrycja Opyrchał.">
            <a:extLst>
              <a:ext uri="{FF2B5EF4-FFF2-40B4-BE49-F238E27FC236}">
                <a16:creationId xmlns="" xmlns:a16="http://schemas.microsoft.com/office/drawing/2014/main" id="{B5102399-FBD8-4530-A846-C7AFF9851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" b="31734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8C61188-1577-4D3D-91C4-C4F3FAC3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365125"/>
            <a:ext cx="3430605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 w pracy z piętra na piętro wozimy się tak, polecamy zastosowanie do naszej szkoły </a:t>
            </a:r>
            <a:r>
              <a:rPr lang="en-US">
                <a:sym typeface="Wingdings" panose="05000000000000000000" pitchFamily="2" charset="2"/>
              </a:rPr>
              <a:t> 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7131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FC0DEEBF-DB94-4E7E-A9D3-84FA863C3BD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77A9CA3A-7216-41E0-B3CD-058077FD396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Zdjęcie użytkownika Patrycja Opyrchał.">
            <a:extLst>
              <a:ext uri="{FF2B5EF4-FFF2-40B4-BE49-F238E27FC236}">
                <a16:creationId xmlns="" xmlns:a16="http://schemas.microsoft.com/office/drawing/2014/main" id="{D5BCBC67-435C-4097-A028-FE45A30A3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58" r="8199" b="3"/>
          <a:stretch/>
        </p:blipFill>
        <p:spPr bwMode="auto">
          <a:xfrm>
            <a:off x="317635" y="2705099"/>
            <a:ext cx="4160452" cy="3831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Zdjęcie użytkownika Patrycja Opyrchał.">
            <a:extLst>
              <a:ext uri="{FF2B5EF4-FFF2-40B4-BE49-F238E27FC236}">
                <a16:creationId xmlns="" xmlns:a16="http://schemas.microsoft.com/office/drawing/2014/main" id="{7F7C167E-44EB-4F1B-B15E-CC3445C2F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11" r="3" b="3"/>
          <a:stretch/>
        </p:blipFill>
        <p:spPr bwMode="auto">
          <a:xfrm>
            <a:off x="7574805" y="299363"/>
            <a:ext cx="4308687" cy="3008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Zdjęcie użytkownika Patrycja Opyrchał.">
            <a:extLst>
              <a:ext uri="{FF2B5EF4-FFF2-40B4-BE49-F238E27FC236}">
                <a16:creationId xmlns="" xmlns:a16="http://schemas.microsoft.com/office/drawing/2014/main" id="{DFFC7408-99A0-4B35-86CA-9E7B9ECCC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65" r="19839" b="-3"/>
          <a:stretch/>
        </p:blipFill>
        <p:spPr bwMode="auto">
          <a:xfrm>
            <a:off x="4638675" y="299364"/>
            <a:ext cx="2775313" cy="3008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Zdjęcie użytkownika Patrycja Opyrchał.">
            <a:extLst>
              <a:ext uri="{FF2B5EF4-FFF2-40B4-BE49-F238E27FC236}">
                <a16:creationId xmlns="" xmlns:a16="http://schemas.microsoft.com/office/drawing/2014/main" id="{CF5183C1-0AA1-4E20-B2CB-BCBD1AA0C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819" r="-1" b="18954"/>
          <a:stretch/>
        </p:blipFill>
        <p:spPr bwMode="auto">
          <a:xfrm>
            <a:off x="317635" y="321733"/>
            <a:ext cx="4160452" cy="2222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E64E0DC-A5F8-4B70-9BB6-44A73FCD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Weimar </a:t>
            </a:r>
          </a:p>
        </p:txBody>
      </p:sp>
    </p:spTree>
    <p:extLst>
      <p:ext uri="{BB962C8B-B14F-4D97-AF65-F5344CB8AC3E}">
        <p14:creationId xmlns="" xmlns:p14="http://schemas.microsoft.com/office/powerpoint/2010/main" val="345286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Zdjęcie użytkownika Agnieszka Jakubowska.">
            <a:extLst>
              <a:ext uri="{FF2B5EF4-FFF2-40B4-BE49-F238E27FC236}">
                <a16:creationId xmlns="" xmlns:a16="http://schemas.microsoft.com/office/drawing/2014/main" id="{91AFF94E-F651-4209-8FA4-C3C7D935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8" r="6724"/>
          <a:stretch/>
        </p:blipFill>
        <p:spPr bwMode="auto">
          <a:xfrm>
            <a:off x="20" y="10"/>
            <a:ext cx="4765944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B9951BD9-0868-4CDB-ACD6-9C4209B5E4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D5971B1-9BAF-480C-B77C-E55F5361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A oto my, the best of the best, już na miejscu, gotowi do działania </a:t>
            </a:r>
            <a:r>
              <a:rPr lang="en-US" sz="560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endParaRPr lang="en-US" sz="5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928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djęcie użytkownika Agnieszka Jakubowska.">
            <a:extLst>
              <a:ext uri="{FF2B5EF4-FFF2-40B4-BE49-F238E27FC236}">
                <a16:creationId xmlns="" xmlns:a16="http://schemas.microsoft.com/office/drawing/2014/main" id="{C7320240-26AE-487C-9A6F-028F3C7F4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14" b="1928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4FB87E-1D28-404C-A53C-5AF5D9A8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26" y="199801"/>
            <a:ext cx="10515600" cy="794064"/>
          </a:xfr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>
                <a:solidFill>
                  <a:schemeClr val="bg1"/>
                </a:solidFill>
              </a:rPr>
              <a:t>Na dobry początek prace na świeżym powietrzu.</a:t>
            </a:r>
          </a:p>
        </p:txBody>
      </p:sp>
    </p:spTree>
    <p:extLst>
      <p:ext uri="{BB962C8B-B14F-4D97-AF65-F5344CB8AC3E}">
        <p14:creationId xmlns="" xmlns:p14="http://schemas.microsoft.com/office/powerpoint/2010/main" val="3520603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Zdjęcie użytkownika Tomasz Gurdek.">
            <a:extLst>
              <a:ext uri="{FF2B5EF4-FFF2-40B4-BE49-F238E27FC236}">
                <a16:creationId xmlns="" xmlns:a16="http://schemas.microsoft.com/office/drawing/2014/main" id="{D3D06AC3-8EA7-451B-8093-A2A923AF3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082" r="2" b="2"/>
          <a:stretch/>
        </p:blipFill>
        <p:spPr bwMode="auto"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Arrow Connector 72">
            <a:extLst>
              <a:ext uri="{FF2B5EF4-FFF2-40B4-BE49-F238E27FC236}">
                <a16:creationId xmlns=""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C6D8086-1678-4C1D-9C9B-567C7E21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2" y="2544040"/>
            <a:ext cx="498348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Wir mauern</a:t>
            </a:r>
          </a:p>
        </p:txBody>
      </p:sp>
    </p:spTree>
    <p:extLst>
      <p:ext uri="{BB962C8B-B14F-4D97-AF65-F5344CB8AC3E}">
        <p14:creationId xmlns="" xmlns:p14="http://schemas.microsoft.com/office/powerpoint/2010/main" val="352939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9461550-6471-4D26-904E-16EB148E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Początki zawsze są trudne, ale daliśmy radę. Przetrwaliśmy pierwszy tydzień! Poczuliśmy, co to znaczy " ciężko pracować". Nabyliśmy wiele nowych umiejętności np. murowanie, ale przede wszystkim umiejętności językowych. Powoli przyzwyczajamy się do niemieckich zwyczajów takich jak bycie punktualnym czy zawsze uśmiechniętym. </a:t>
            </a:r>
            <a:r>
              <a:rPr lang="pl-PL" dirty="0">
                <a:sym typeface="Wingdings" panose="05000000000000000000" pitchFamily="2" charset="2"/>
              </a:rPr>
              <a:t> </a:t>
            </a:r>
            <a:r>
              <a:rPr lang="pl-PL" dirty="0"/>
              <a:t>Przed nami kolejne wyzwania!</a:t>
            </a:r>
            <a:r>
              <a:rPr lang="pl-PL" dirty="0">
                <a:sym typeface="Wingdings" panose="05000000000000000000" pitchFamily="2" charset="2"/>
              </a:rPr>
              <a:t>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35735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Zdjęcie użytkownika Karolina Widlarz.">
            <a:extLst>
              <a:ext uri="{FF2B5EF4-FFF2-40B4-BE49-F238E27FC236}">
                <a16:creationId xmlns="" xmlns:a16="http://schemas.microsoft.com/office/drawing/2014/main" id="{5DCAB16B-A418-4081-9EF7-A33B57E0A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89" r="-3" b="-3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waw1-1.xx.fbcdn.net/v/t1.0-9/22448236_1922171081443924_3382244087936940854_n.jpg?oh=114e0baf27c0a85d152ea592fbdbe3d2&amp;oe=5A9BF150">
            <a:extLst>
              <a:ext uri="{FF2B5EF4-FFF2-40B4-BE49-F238E27FC236}">
                <a16:creationId xmlns="" xmlns:a16="http://schemas.microsoft.com/office/drawing/2014/main" id="{DEC15DFB-755C-4204-8711-4A368EAEC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42" r="-3" b="40363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Zdjęcie użytkownika Karolina Widlarz.">
            <a:extLst>
              <a:ext uri="{FF2B5EF4-FFF2-40B4-BE49-F238E27FC236}">
                <a16:creationId xmlns="" xmlns:a16="http://schemas.microsoft.com/office/drawing/2014/main" id="{8EE297C9-D793-47ED-81CF-5411C0F31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844" r="1" b="12367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19402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4">
            <a:extLst>
              <a:ext uri="{FF2B5EF4-FFF2-40B4-BE49-F238E27FC236}">
                <a16:creationId xmlns="" xmlns:a16="http://schemas.microsoft.com/office/drawing/2014/main" id="{65AA28DD-CE07-4AFE-B12D-EAB595E12F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3FAEE00F-6FD3-4C83-A73A-5645A0ED13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 descr="Obraz zawierający osoba, góra, zewnętrzne, pozujący&#10;&#10;Opis wygenerowany przy bardzo wysokim poziomie pewności">
            <a:extLst>
              <a:ext uri="{FF2B5EF4-FFF2-40B4-BE49-F238E27FC236}">
                <a16:creationId xmlns="" xmlns:a16="http://schemas.microsoft.com/office/drawing/2014/main" id="{28666921-EC7E-465A-92C8-AB584AA7B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35" r="7821" b="3"/>
          <a:stretch/>
        </p:blipFill>
        <p:spPr>
          <a:xfrm>
            <a:off x="317635" y="299363"/>
            <a:ext cx="4160452" cy="3831167"/>
          </a:xfrm>
          <a:prstGeom prst="rect">
            <a:avLst/>
          </a:prstGeom>
        </p:spPr>
      </p:pic>
      <p:pic>
        <p:nvPicPr>
          <p:cNvPr id="5" name="Obraz 4" descr="Obraz zawierający osoba, budynek, zewnętrzne, podłoże&#10;&#10;Opis wygenerowany przy bardzo wysokim poziomie pewności">
            <a:extLst>
              <a:ext uri="{FF2B5EF4-FFF2-40B4-BE49-F238E27FC236}">
                <a16:creationId xmlns="" xmlns:a16="http://schemas.microsoft.com/office/drawing/2014/main" id="{869DD49D-AC81-4261-9633-76A948859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" b="6913"/>
          <a:stretch/>
        </p:blipFill>
        <p:spPr>
          <a:xfrm>
            <a:off x="4638789" y="299363"/>
            <a:ext cx="4308687" cy="3008188"/>
          </a:xfrm>
          <a:prstGeom prst="rect">
            <a:avLst/>
          </a:prstGeom>
        </p:spPr>
      </p:pic>
      <p:pic>
        <p:nvPicPr>
          <p:cNvPr id="11" name="Obraz 10" descr="Obraz zawierający niebo, zewnętrzne, budynek&#10;&#10;Opis wygenerowany przy bardzo wysokim poziomie pewności">
            <a:extLst>
              <a:ext uri="{FF2B5EF4-FFF2-40B4-BE49-F238E27FC236}">
                <a16:creationId xmlns="" xmlns:a16="http://schemas.microsoft.com/office/drawing/2014/main" id="{CBCE7112-F7CF-4F34-A0D5-1F22E634C5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07" r="-3" b="-3"/>
          <a:stretch/>
        </p:blipFill>
        <p:spPr>
          <a:xfrm>
            <a:off x="9108179" y="299364"/>
            <a:ext cx="2775313" cy="3008188"/>
          </a:xfrm>
          <a:prstGeom prst="rect">
            <a:avLst/>
          </a:prstGeom>
        </p:spPr>
      </p:pic>
      <p:pic>
        <p:nvPicPr>
          <p:cNvPr id="9" name="Obraz 8" descr="Obraz zawierający zewnętrzne, budynek, osoba, niebo&#10;&#10;Opis wygenerowany przy bardzo wysokim poziomie pewności">
            <a:extLst>
              <a:ext uri="{FF2B5EF4-FFF2-40B4-BE49-F238E27FC236}">
                <a16:creationId xmlns="" xmlns:a16="http://schemas.microsoft.com/office/drawing/2014/main" id="{84126010-978B-4710-BB03-BF1F88880D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775" r="-1" b="2998"/>
          <a:stretch/>
        </p:blipFill>
        <p:spPr>
          <a:xfrm>
            <a:off x="317635" y="4295494"/>
            <a:ext cx="4160452" cy="222249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2C84854-CF44-44C4-94E0-570720D3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Frankfurt </a:t>
            </a:r>
          </a:p>
        </p:txBody>
      </p:sp>
    </p:spTree>
    <p:extLst>
      <p:ext uri="{BB962C8B-B14F-4D97-AF65-F5344CB8AC3E}">
        <p14:creationId xmlns="" xmlns:p14="http://schemas.microsoft.com/office/powerpoint/2010/main" val="1101101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iebo, woda, rzeka, budynek&#10;&#10;Opis wygenerowany przy bardzo wysokim poziomie pewności">
            <a:extLst>
              <a:ext uri="{FF2B5EF4-FFF2-40B4-BE49-F238E27FC236}">
                <a16:creationId xmlns="" xmlns:a16="http://schemas.microsoft.com/office/drawing/2014/main" id="{306A5CC0-46EB-453D-AA03-B33117697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pic>
        <p:nvPicPr>
          <p:cNvPr id="5" name="Symbol zastępczy zawartości 4" descr="Obraz zawierający osoba, zewnętrzne, niebo, kobieta&#10;&#10;Opis wygenerowany przy bardzo wysokim poziomie pewności">
            <a:extLst>
              <a:ext uri="{FF2B5EF4-FFF2-40B4-BE49-F238E27FC236}">
                <a16:creationId xmlns="" xmlns:a16="http://schemas.microsoft.com/office/drawing/2014/main" id="{A2E6A6D9-33FA-431E-86FF-A9E07611F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9" name="Obraz 8" descr="Obraz zawierający zewnętrzne, osoba, budynek, kobieta&#10;&#10;Opis wygenerowany przy bardzo wysokim poziomie pewności">
            <a:extLst>
              <a:ext uri="{FF2B5EF4-FFF2-40B4-BE49-F238E27FC236}">
                <a16:creationId xmlns="" xmlns:a16="http://schemas.microsoft.com/office/drawing/2014/main" id="{AC598C91-BE16-4AAB-9DC7-62FA117E39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485" r="1" b="1972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9527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djęcie użytkownika Agnieszka Jakubowska.">
            <a:extLst>
              <a:ext uri="{FF2B5EF4-FFF2-40B4-BE49-F238E27FC236}">
                <a16:creationId xmlns="" xmlns:a16="http://schemas.microsoft.com/office/drawing/2014/main" id="{EFEA5011-7562-42AE-B6C0-E9FA7052D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331" r="-1" b="30624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djęcie użytkownika Tomasz Gurdek.">
            <a:extLst>
              <a:ext uri="{FF2B5EF4-FFF2-40B4-BE49-F238E27FC236}">
                <a16:creationId xmlns="" xmlns:a16="http://schemas.microsoft.com/office/drawing/2014/main" id="{16BF7A3E-75A3-4399-8CB8-16FF480CB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210" r="1" b="6447"/>
          <a:stretch/>
        </p:blipFill>
        <p:spPr bwMode="auto"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25414FA1-2D4C-41DB-83DE-4F3E38C10A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Zdjęcie użytkownika Tomasz Gurdek.">
            <a:extLst>
              <a:ext uri="{FF2B5EF4-FFF2-40B4-BE49-F238E27FC236}">
                <a16:creationId xmlns="" xmlns:a16="http://schemas.microsoft.com/office/drawing/2014/main" id="{76779075-434A-4738-BFAE-6D3473881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232" r="-1" b="7952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niebo, drzewo, zewnętrzne, osoba&#10;&#10;Opis wygenerowany przy bardzo wysokim poziomie pewności">
            <a:extLst>
              <a:ext uri="{FF2B5EF4-FFF2-40B4-BE49-F238E27FC236}">
                <a16:creationId xmlns="" xmlns:a16="http://schemas.microsoft.com/office/drawing/2014/main" id="{F80A5160-D2E2-48E0-858B-35DEE274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55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75497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90</Words>
  <Application>Microsoft Office PowerPoint</Application>
  <PresentationFormat>Niestandardowy</PresentationFormat>
  <Paragraphs>14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Slajd 1</vt:lpstr>
      <vt:lpstr>A oto my, the best of the best, już na miejscu, gotowi do działania  </vt:lpstr>
      <vt:lpstr>Na dobry początek prace na świeżym powietrzu.</vt:lpstr>
      <vt:lpstr>Wir mauern</vt:lpstr>
      <vt:lpstr>      Początki zawsze są trudne, ale daliśmy radę. Przetrwaliśmy pierwszy tydzień! Poczuliśmy, co to znaczy " ciężko pracować". Nabyliśmy wiele nowych umiejętności np. murowanie, ale przede wszystkim umiejętności językowych. Powoli przyzwyczajamy się do niemieckich zwyczajów takich jak bycie punktualnym czy zawsze uśmiechniętym.  Przed nami kolejne wyzwania! </vt:lpstr>
      <vt:lpstr>Slajd 6</vt:lpstr>
      <vt:lpstr>Frankfurt </vt:lpstr>
      <vt:lpstr>Slajd 8</vt:lpstr>
      <vt:lpstr>Slajd 9</vt:lpstr>
      <vt:lpstr>Slajd 10</vt:lpstr>
      <vt:lpstr>Wycieczkę do zoo w Lipsku i do Erfurtu możemy zaliczyć do jednej z najpiękniejszych.</vt:lpstr>
      <vt:lpstr>Slajd 12</vt:lpstr>
      <vt:lpstr>Slajd 13</vt:lpstr>
      <vt:lpstr>Praca wre!  </vt:lpstr>
      <vt:lpstr>Slajd 15</vt:lpstr>
      <vt:lpstr>W nowej szkole malujemy, a Aga przezwycięża swój strach przed drabiną i lękiem wysokości  </vt:lpstr>
      <vt:lpstr>A w pracy z piętra na piętro wozimy się tak, polecamy zastosowanie do naszej szkoły  </vt:lpstr>
      <vt:lpstr>Weimar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Bartomiej Korzeniowski</dc:creator>
  <cp:lastModifiedBy>WAD2</cp:lastModifiedBy>
  <cp:revision>10</cp:revision>
  <dcterms:created xsi:type="dcterms:W3CDTF">2017-11-20T16:56:35Z</dcterms:created>
  <dcterms:modified xsi:type="dcterms:W3CDTF">2017-12-19T09:02:04Z</dcterms:modified>
</cp:coreProperties>
</file>